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B2A5F-8653-41CB-A5A3-5749961EF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E3D7-3F38-448A-B499-BF6AE0EF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73B75-9E39-453C-BD99-7FF43F88C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E9FEE-A943-49B1-9E7F-E855B11C4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B3C9B-8048-48B0-8751-BD5A1E1A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D4DC-306D-410A-805B-A669B472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87EB0-35D2-43FE-9AA4-B231C6890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555C8-E5D9-4FFC-903A-97F836E6D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E19B7-FF43-425E-B004-3B515397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EE531-A31D-4A0C-A9D7-22DBC3F1E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26C9-FA45-4283-A635-4FBAF5239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1EB"/>
            </a:gs>
            <a:gs pos="100000">
              <a:srgbClr val="FFFFC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A1EF2EC-BA88-44DD-B2EE-E45D3B685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lschool.com/eng3n9.htm" TargetMode="External"/><Relationship Id="rId2" Type="http://schemas.openxmlformats.org/officeDocument/2006/relationships/hyperlink" Target="http://www.myenglishlessons.net/quizzes/possessives.ht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funeasyenglish.com/american-english-grammar-possessive-nou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Possessive Nouns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 2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Possessive Use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53400" cy="4114800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The </a:t>
            </a:r>
            <a:r>
              <a:rPr lang="en-US" b="1" smtClean="0">
                <a:solidFill>
                  <a:srgbClr val="000000"/>
                </a:solidFill>
                <a:latin typeface="Verdana" pitchFamily="34" charset="0"/>
              </a:rPr>
              <a:t>possessive case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of a noun is used to show ownership </a:t>
            </a:r>
          </a:p>
          <a:p>
            <a:pPr lvl="1"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(Allan's car, my sister's house) </a:t>
            </a:r>
          </a:p>
          <a:p>
            <a:pPr lvl="1" algn="ctr" eaLnBrk="1" hangingPunct="1"/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or another close relationship </a:t>
            </a:r>
          </a:p>
          <a:p>
            <a:pPr lvl="1"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(the cup's handle, the man's position). 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and Rules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Follow this rule: </a:t>
            </a:r>
          </a:p>
          <a:p>
            <a:pPr algn="ctr" eaLnBrk="1" hangingPunct="1"/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lvl="1"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for singular nouns, add 's, even if the noun ends in an -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s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or -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z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sound: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dog's, house's, Wes's, Keats's.</a:t>
            </a:r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Plural Possessives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Add an apostrophe alone: </a:t>
            </a:r>
          </a:p>
          <a:p>
            <a:pPr algn="ctr" eaLnBrk="1" hangingPunct="1"/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lvl="1" algn="ctr" eaLnBrk="1" hangingPunct="1"/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several months' bills</a:t>
            </a:r>
          </a:p>
          <a:p>
            <a:pPr lvl="1" algn="ctr" eaLnBrk="1" hangingPunct="1"/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the encyclopedias' differences</a:t>
            </a:r>
          </a:p>
          <a:p>
            <a:pPr lvl="1" algn="ctr" eaLnBrk="1" hangingPunct="1"/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 the Rolling Stones' travel plans.</a:t>
            </a:r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If a plural noun doesn't end in -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s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, add -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's,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just as you would with a singular noun: </a:t>
            </a:r>
          </a:p>
          <a:p>
            <a:pPr algn="ctr" eaLnBrk="1" hangingPunct="1"/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lvl="1" algn="ctr" eaLnBrk="1" hangingPunct="1"/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women's issues, mice's tails.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i="1" smtClean="0"/>
              <a:t>Of</a:t>
            </a:r>
            <a:r>
              <a:rPr lang="en-US" smtClean="0"/>
              <a:t> construction</a:t>
            </a:r>
            <a:endParaRPr lang="en-US" i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876800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When a possessive noun sounds strange, use an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of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construction instead. </a:t>
            </a:r>
          </a:p>
          <a:p>
            <a:pPr algn="ctr" eaLnBrk="1" hangingPunct="1"/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  <a:p>
            <a:pPr lvl="1" algn="ctr" eaLnBrk="1" hangingPunct="1"/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the top of the page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instead of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the page's top</a:t>
            </a:r>
            <a:endParaRPr 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Joint Ownership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When more than one person owns the same thing, only the last name is made possessive, such as </a:t>
            </a:r>
            <a:r>
              <a:rPr lang="en-US" b="1" i="1" smtClean="0">
                <a:solidFill>
                  <a:srgbClr val="666666"/>
                </a:solidFill>
                <a:latin typeface="Verdana" pitchFamily="34" charset="0"/>
              </a:rPr>
              <a:t>Abbott and Costello's movies, Tom and Dawn's dinner party, Smith, Wilson, and Nelson's</a:t>
            </a:r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 partnership.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14400" y="6019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http://www.cliffsnotes.com/WileyCDA/CliffsReviewTopic/Possessive-Case-of-Nouns.topicArticleId-28962,articleId-28927.html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1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hlinkClick r:id="rId2"/>
              </a:rPr>
              <a:t>http://www.myenglishlessons.net/quizzes/possessives.htm</a:t>
            </a:r>
            <a:endParaRPr lang="en-US" sz="28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09800" y="5410200"/>
            <a:ext cx="491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http://www.rhlschool.com/eng3n9.htm</a:t>
            </a:r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9144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hlinkClick r:id="rId4"/>
              </a:rPr>
              <a:t>http://funeasyenglish.com/american-english-grammar-possessive-noun.htm</a:t>
            </a:r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38200" y="304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Review:</a:t>
            </a:r>
          </a:p>
        </p:txBody>
      </p:sp>
    </p:spTree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206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Possessive Nouns</vt:lpstr>
      <vt:lpstr>Possessive Use</vt:lpstr>
      <vt:lpstr>Problems and Rules</vt:lpstr>
      <vt:lpstr>Plural Possessives</vt:lpstr>
      <vt:lpstr>Slide 5</vt:lpstr>
      <vt:lpstr>Of construction</vt:lpstr>
      <vt:lpstr>Joint Ownership</vt:lpstr>
      <vt:lpstr>http://www.myenglishlessons.net/quizzes/possessives.htm</vt:lpstr>
    </vt:vector>
  </TitlesOfParts>
  <Company>HASD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 Nouns</dc:title>
  <dc:creator>HASD</dc:creator>
  <cp:lastModifiedBy>User</cp:lastModifiedBy>
  <cp:revision>6</cp:revision>
  <dcterms:created xsi:type="dcterms:W3CDTF">2008-09-09T12:53:30Z</dcterms:created>
  <dcterms:modified xsi:type="dcterms:W3CDTF">2012-01-05T12:53:28Z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